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Rubrik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cxnSp>
        <p:nvCxnSpPr>
          <p:cNvPr id="8" name="Rak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latshållare för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16" name="Platshållare för bildnumm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15" name="Platshållare för bildnumm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Platshållare för sidfot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Rubrik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cxnSp>
        <p:nvCxnSpPr>
          <p:cNvPr id="7" name="Rak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32" name="Platshållare för innehåll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34" name="Platshållare för innehåll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2" name="Platshållare för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cxnSp>
        <p:nvCxnSpPr>
          <p:cNvPr id="10" name="Rak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tshållare för innehåll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31" name="Rubrik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24" name="Platshållare för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2016-11-17</a:t>
            </a:fld>
            <a:endParaRPr lang="sv-SE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2" name="Platshållare för bildnumm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rubrik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latshållare för innehåll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8229600" cy="4048369"/>
          </a:xfr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FN.s</a:t>
            </a: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globala mål 2015-2030</a:t>
            </a:r>
            <a:endParaRPr lang="sv-SE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" name="Platshållare för innehåll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17" y="1556792"/>
            <a:ext cx="8229600" cy="404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59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65212" y="211596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v-SE" dirty="0"/>
              <a:t> Avskaffa fattigdom i alla dess former, överallt</a:t>
            </a:r>
            <a:r>
              <a:rPr lang="sv-SE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Avskaffa </a:t>
            </a:r>
            <a:r>
              <a:rPr lang="sv-SE" dirty="0"/>
              <a:t>hunger, uppnå tryggad livsmedelsförsörjning och förbättrad nutrition samt främja ett hållbart jordbruk</a:t>
            </a:r>
            <a:r>
              <a:rPr lang="sv-SE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Säkerställa </a:t>
            </a:r>
            <a:r>
              <a:rPr lang="sv-SE" dirty="0"/>
              <a:t>hälsosamma liv och främja välbefinnande för alla i alla åldrar</a:t>
            </a:r>
            <a:r>
              <a:rPr lang="sv-SE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Säkerställa </a:t>
            </a:r>
            <a:r>
              <a:rPr lang="sv-SE" dirty="0"/>
              <a:t>en inkluderande och likvärdig utbildning av god kvalitet och främja livslångt lärande för alla</a:t>
            </a:r>
            <a:r>
              <a:rPr lang="sv-SE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smtClean="0"/>
              <a:t>Uppnå </a:t>
            </a:r>
            <a:r>
              <a:rPr lang="sv-SE" dirty="0"/>
              <a:t>jämställdhet och stärka alla kvinnors och flickors egenmakt.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19200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1026" name="Picture 2" descr="\\Ad.stockholm.se\cli-home\ca2home017\ae46159\Documents\My Pictures\logo_globala_mal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6632"/>
            <a:ext cx="2232248" cy="174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856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539552" y="1588657"/>
            <a:ext cx="8229600" cy="4792671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6</a:t>
            </a:r>
            <a:r>
              <a:rPr lang="sv-SE" dirty="0" smtClean="0"/>
              <a:t> Säkerställa </a:t>
            </a:r>
            <a:r>
              <a:rPr lang="sv-SE" dirty="0"/>
              <a:t>tillgången till och en hållbar förvaltning av vatten och sanitet för alla</a:t>
            </a:r>
            <a:r>
              <a:rPr lang="sv-SE" dirty="0" smtClean="0"/>
              <a:t>.</a:t>
            </a:r>
          </a:p>
          <a:p>
            <a:r>
              <a:rPr lang="sv-SE" dirty="0" smtClean="0"/>
              <a:t>7. </a:t>
            </a:r>
            <a:r>
              <a:rPr lang="sv-SE" dirty="0"/>
              <a:t>Säkerställa tillgång till en ekonomiskt överkomlig, tillförlitlig, hållbar och modern energi för alla</a:t>
            </a:r>
            <a:r>
              <a:rPr lang="sv-SE" dirty="0" smtClean="0"/>
              <a:t>.</a:t>
            </a:r>
          </a:p>
          <a:p>
            <a:r>
              <a:rPr lang="sv-SE" dirty="0" smtClean="0"/>
              <a:t>8</a:t>
            </a:r>
            <a:r>
              <a:rPr lang="sv-SE" dirty="0"/>
              <a:t>. Verka för varaktig, inkluderande och hållbar ekonomisk tillväxt, full och produktiv sysselsättning med anständiga arbetsvillkor för alla. </a:t>
            </a:r>
            <a:endParaRPr lang="sv-SE" dirty="0" smtClean="0"/>
          </a:p>
          <a:p>
            <a:r>
              <a:rPr lang="sv-SE" dirty="0" smtClean="0"/>
              <a:t>9</a:t>
            </a:r>
            <a:r>
              <a:rPr lang="sv-SE" dirty="0"/>
              <a:t>. Bygga motståndskraftig infrastruktur, verka för en inkluderande och hållbar industrialisering samt främja innovation</a:t>
            </a:r>
            <a:r>
              <a:rPr lang="sv-SE" dirty="0" smtClean="0"/>
              <a:t>.</a:t>
            </a:r>
          </a:p>
          <a:p>
            <a:r>
              <a:rPr lang="sv-SE" dirty="0" smtClean="0"/>
              <a:t>10</a:t>
            </a:r>
            <a:r>
              <a:rPr lang="sv-SE" dirty="0"/>
              <a:t>. Minska ojämlikhet inom och mellan länder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11</a:t>
            </a:r>
            <a:r>
              <a:rPr lang="sv-SE" dirty="0"/>
              <a:t>. Gör städer och bosättningar inkluderande, säkra, motståndskraftiga och hållbara.</a:t>
            </a:r>
            <a:br>
              <a:rPr lang="sv-SE" dirty="0"/>
            </a:b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259632" y="152400"/>
            <a:ext cx="6696744" cy="1436258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4" name="Picture 2" descr="\\Ad.stockholm.se\cli-home\ca2home017\ae46159\Documents\My Pictures\logo_globala_mal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94932"/>
            <a:ext cx="1944216" cy="14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0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95192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12. Säkerställa hållbara konsumtions- och produktionsmönster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13</a:t>
            </a:r>
            <a:r>
              <a:rPr lang="sv-SE" dirty="0"/>
              <a:t>. Vidta omedelbara åtgärder för att bekämpa klimatförändringarna och dess konsekvenser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14</a:t>
            </a:r>
            <a:r>
              <a:rPr lang="sv-SE" dirty="0"/>
              <a:t>. Bevara och nyttja haven och de marina resurserna på ett hållbart sätt för en hållbar utveckling. </a:t>
            </a:r>
            <a:endParaRPr lang="sv-SE" dirty="0" smtClean="0"/>
          </a:p>
          <a:p>
            <a:r>
              <a:rPr lang="sv-SE" dirty="0" smtClean="0"/>
              <a:t>15</a:t>
            </a:r>
            <a:r>
              <a:rPr lang="sv-SE" dirty="0"/>
              <a:t>. Skydda, återställa och främja ett hållbart nyttjande av landbaserade ekosystem, hållbart bruka skogar, bekämpa ökenspridning, hejda och vrida tillbaka markförstöringen samt hejda förlusten av biologisk mångfald. </a:t>
            </a:r>
            <a:endParaRPr lang="sv-SE" dirty="0" smtClean="0"/>
          </a:p>
          <a:p>
            <a:r>
              <a:rPr lang="sv-SE" dirty="0" smtClean="0"/>
              <a:t>16</a:t>
            </a:r>
            <a:r>
              <a:rPr lang="sv-SE" dirty="0"/>
              <a:t>. Främja fredliga och inkluderande samhällen för hållbar utveckling, tillhandahålla tillgång till rättvisa för alla samt bygga upp effektiva, och inkluderande institutioner med ansvarsutkrävande på alla nivåer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17</a:t>
            </a:r>
            <a:r>
              <a:rPr lang="sv-SE" dirty="0"/>
              <a:t>. Stärka genomförandemedlen och återvitalisera det globala partnerskapet för hållbar utveckling.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4" name="Picture 2" descr="\\Ad.stockholm.se\cli-home\ca2home017\ae46159\Documents\My Pictures\logo_globala_mal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32656"/>
            <a:ext cx="1656184" cy="124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38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Vilka av målen tycker Du är viktigast?</a:t>
            </a:r>
          </a:p>
          <a:p>
            <a:r>
              <a:rPr lang="sv-SE" dirty="0" smtClean="0"/>
              <a:t>Finns det några mål som är lättare att uppnå? Varför?</a:t>
            </a:r>
          </a:p>
          <a:p>
            <a:r>
              <a:rPr lang="sv-SE" dirty="0" smtClean="0"/>
              <a:t>Finns det några mål som är svårare att uppnå? Varför?</a:t>
            </a:r>
          </a:p>
          <a:p>
            <a:endParaRPr lang="sv-SE" dirty="0"/>
          </a:p>
          <a:p>
            <a:r>
              <a:rPr lang="sv-SE" dirty="0" smtClean="0"/>
              <a:t>Vilka mål går att arbeta nationellt, lokalt i Sverige?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Paruppgift</a:t>
            </a:r>
            <a:r>
              <a:rPr lang="sv-SE" dirty="0" smtClean="0"/>
              <a:t>: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59" y="4005064"/>
            <a:ext cx="4104457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38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per">
  <a:themeElements>
    <a:clrScheme name="Pap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</TotalTime>
  <Words>64</Words>
  <Application>Microsoft Office PowerPoint</Application>
  <PresentationFormat>Bildspel på skärmen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6" baseType="lpstr">
      <vt:lpstr>Papper</vt:lpstr>
      <vt:lpstr>FN.s globala mål 2015-2030</vt:lpstr>
      <vt:lpstr>PowerPoint-presentation</vt:lpstr>
      <vt:lpstr>PowerPoint-presentation</vt:lpstr>
      <vt:lpstr>PowerPoint-presentation</vt:lpstr>
      <vt:lpstr>Paruppgift: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FN.s globala mål 2015-2030</dc:title>
  <dc:creator>Hans Malmqvist</dc:creator>
  <cp:lastModifiedBy>Hans Malmqvist</cp:lastModifiedBy>
  <cp:revision>4</cp:revision>
  <dcterms:created xsi:type="dcterms:W3CDTF">2016-11-17T12:15:43Z</dcterms:created>
  <dcterms:modified xsi:type="dcterms:W3CDTF">2016-11-17T12:40:13Z</dcterms:modified>
</cp:coreProperties>
</file>